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Mettez en ordre: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2401" y="1956373"/>
            <a:ext cx="885712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1.  vingt-et-un, </a:t>
            </a:r>
            <a:r>
              <a:rPr lang="fr-FR" sz="3200" dirty="0" smtClean="0">
                <a:latin typeface="Kristen ITC" pitchFamily="66" charset="0"/>
              </a:rPr>
              <a:t>trente, seize, quinze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892" y="3048000"/>
            <a:ext cx="8857127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2.  </a:t>
            </a:r>
            <a:r>
              <a:rPr lang="fr-FR" sz="2400" dirty="0" smtClean="0">
                <a:latin typeface="Kristen ITC" pitchFamily="66" charset="0"/>
              </a:rPr>
              <a:t>douze, quinze, huit, deux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445" y="3962400"/>
            <a:ext cx="8857127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3.  </a:t>
            </a:r>
            <a:r>
              <a:rPr lang="fr-FR" sz="2400" dirty="0" smtClean="0">
                <a:latin typeface="Kristen ITC" pitchFamily="66" charset="0"/>
              </a:rPr>
              <a:t>treize, vingt-cinq, seize, quinze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27729" y="5813370"/>
            <a:ext cx="67818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 </a:t>
            </a:r>
            <a:r>
              <a:rPr lang="fr-FR" sz="2800" dirty="0" smtClean="0">
                <a:latin typeface="Kristen ITC" pitchFamily="66" charset="0"/>
              </a:rPr>
              <a:t>un, trois, neuf, _____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493023" y="4848662"/>
            <a:ext cx="6278105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Copiez et finissez: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2928" y="2286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49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</cp:revision>
  <dcterms:created xsi:type="dcterms:W3CDTF">2011-09-14T23:22:57Z</dcterms:created>
  <dcterms:modified xsi:type="dcterms:W3CDTF">2011-10-06T12:29:45Z</dcterms:modified>
</cp:coreProperties>
</file>